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1272" y="-7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06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76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42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86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19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83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57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4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31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81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3880-10D2-4D14-9D64-BAE657AA45E9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377BD-53D0-48D4-86BC-3BCADE9BF6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44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71E0FAC-E2FA-B1C0-B489-36B82C0B7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987" y="834628"/>
            <a:ext cx="30135876" cy="3732493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A8D733B2-D1B5-8DA4-0729-22B23A87D712}"/>
              </a:ext>
            </a:extLst>
          </p:cNvPr>
          <p:cNvSpPr txBox="1"/>
          <p:nvPr/>
        </p:nvSpPr>
        <p:spPr>
          <a:xfrm>
            <a:off x="4514151" y="4659832"/>
            <a:ext cx="2501323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XLI Semana de Geografia da UNIR</a:t>
            </a:r>
          </a:p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XVIII Encontro da Pós-Graduação do PPGG-UNIR</a:t>
            </a:r>
          </a:p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VI Encontro dos Grupos de Pesquisas da Geografia UNIR</a:t>
            </a:r>
          </a:p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III Encontro dos Programas de Desenvolvimento dos Programas de Pós-Graduação – PDPG da UNIR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6A66698-AC1E-C492-B9FC-7638C0F2E765}"/>
              </a:ext>
            </a:extLst>
          </p:cNvPr>
          <p:cNvSpPr txBox="1"/>
          <p:nvPr/>
        </p:nvSpPr>
        <p:spPr>
          <a:xfrm>
            <a:off x="8173293" y="8132999"/>
            <a:ext cx="16205200" cy="92333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(EM CAIXA ALTA)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617C092-2E31-59EC-60CE-12317E41BC95}"/>
              </a:ext>
            </a:extLst>
          </p:cNvPr>
          <p:cNvSpPr txBox="1"/>
          <p:nvPr/>
        </p:nvSpPr>
        <p:spPr>
          <a:xfrm>
            <a:off x="10575235" y="9452374"/>
            <a:ext cx="20349310" cy="5267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Primeiro autor</a:t>
            </a:r>
            <a:endParaRPr lang="pt-B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1º coautor</a:t>
            </a:r>
            <a:endParaRPr lang="pt-B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2º coautor</a:t>
            </a:r>
            <a:endParaRPr lang="pt-BR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pt-BR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Modalidade: Graduação/Graduando/a; Mestrado/Mestranda/o; Doutorado/Doutorando/a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73929C4-A658-CF6E-85E5-BD8C6475EC8B}"/>
              </a:ext>
            </a:extLst>
          </p:cNvPr>
          <p:cNvSpPr txBox="1"/>
          <p:nvPr/>
        </p:nvSpPr>
        <p:spPr>
          <a:xfrm>
            <a:off x="1434987" y="15156155"/>
            <a:ext cx="12116398" cy="9825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81C79CD-4597-95E2-69D3-32F70A9DC71F}"/>
              </a:ext>
            </a:extLst>
          </p:cNvPr>
          <p:cNvSpPr txBox="1"/>
          <p:nvPr/>
        </p:nvSpPr>
        <p:spPr>
          <a:xfrm>
            <a:off x="1474743" y="26418775"/>
            <a:ext cx="12116397" cy="9825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ESTÁGIO ATUAL DA PESQUISA</a:t>
            </a:r>
          </a:p>
        </p:txBody>
      </p:sp>
      <p:pic>
        <p:nvPicPr>
          <p:cNvPr id="30" name="Gráfico 29" descr="Imagem">
            <a:extLst>
              <a:ext uri="{FF2B5EF4-FFF2-40B4-BE49-F238E27FC236}">
                <a16:creationId xmlns:a16="http://schemas.microsoft.com/office/drawing/2014/main" id="{C1974234-82D0-409D-445D-2ABFF2EE4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53313" y="14655223"/>
            <a:ext cx="5394891" cy="5394891"/>
          </a:xfrm>
          <a:prstGeom prst="rect">
            <a:avLst/>
          </a:prstGeom>
        </p:spPr>
      </p:pic>
      <p:pic>
        <p:nvPicPr>
          <p:cNvPr id="32" name="Gráfico 31" descr="Gráfico de barras">
            <a:extLst>
              <a:ext uri="{FF2B5EF4-FFF2-40B4-BE49-F238E27FC236}">
                <a16:creationId xmlns:a16="http://schemas.microsoft.com/office/drawing/2014/main" id="{6D958B09-85C9-E5D0-13E0-5B12F18C0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876109" y="19984424"/>
            <a:ext cx="5987378" cy="5987378"/>
          </a:xfrm>
          <a:prstGeom prst="rect">
            <a:avLst/>
          </a:prstGeom>
        </p:spPr>
      </p:pic>
      <p:pic>
        <p:nvPicPr>
          <p:cNvPr id="34" name="Gráfico 33" descr="Tabela">
            <a:extLst>
              <a:ext uri="{FF2B5EF4-FFF2-40B4-BE49-F238E27FC236}">
                <a16:creationId xmlns:a16="http://schemas.microsoft.com/office/drawing/2014/main" id="{438327C1-F461-2E0D-58A2-C21532A426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92685" y="14468754"/>
            <a:ext cx="5987378" cy="5987378"/>
          </a:xfrm>
          <a:prstGeom prst="rect">
            <a:avLst/>
          </a:prstGeom>
        </p:spPr>
      </p:pic>
      <p:sp>
        <p:nvSpPr>
          <p:cNvPr id="36" name="CaixaDeTexto 35">
            <a:extLst>
              <a:ext uri="{FF2B5EF4-FFF2-40B4-BE49-F238E27FC236}">
                <a16:creationId xmlns:a16="http://schemas.microsoft.com/office/drawing/2014/main" id="{CB2361CD-F754-501F-6E30-A82B3F8326BF}"/>
              </a:ext>
            </a:extLst>
          </p:cNvPr>
          <p:cNvSpPr txBox="1"/>
          <p:nvPr/>
        </p:nvSpPr>
        <p:spPr>
          <a:xfrm>
            <a:off x="16876109" y="26337226"/>
            <a:ext cx="14060103" cy="9825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B266F14-9FE4-631E-EED2-A8999D967E22}"/>
              </a:ext>
            </a:extLst>
          </p:cNvPr>
          <p:cNvSpPr txBox="1"/>
          <p:nvPr/>
        </p:nvSpPr>
        <p:spPr>
          <a:xfrm>
            <a:off x="1474743" y="36850398"/>
            <a:ext cx="1207821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5040DED-FD4C-7803-5267-88D4DEAE27DA}"/>
              </a:ext>
            </a:extLst>
          </p:cNvPr>
          <p:cNvSpPr txBox="1"/>
          <p:nvPr/>
        </p:nvSpPr>
        <p:spPr>
          <a:xfrm>
            <a:off x="2038845" y="16511148"/>
            <a:ext cx="12116397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32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Apresentar a visão geral do trabalho/pesquisa, destacando a temática trabalhada.</a:t>
            </a: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B015B701-B62B-EF77-AD0B-E9C8DD33014B}"/>
              </a:ext>
            </a:extLst>
          </p:cNvPr>
          <p:cNvSpPr txBox="1"/>
          <p:nvPr/>
        </p:nvSpPr>
        <p:spPr>
          <a:xfrm>
            <a:off x="17510760" y="19254216"/>
            <a:ext cx="5352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9417399-C7BB-9828-C5D3-E4388F3D8502}"/>
              </a:ext>
            </a:extLst>
          </p:cNvPr>
          <p:cNvSpPr txBox="1"/>
          <p:nvPr/>
        </p:nvSpPr>
        <p:spPr>
          <a:xfrm>
            <a:off x="24302244" y="19212810"/>
            <a:ext cx="5352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Tabela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3B2776C-3CDF-A8A1-0EBC-EC3628BB44F8}"/>
              </a:ext>
            </a:extLst>
          </p:cNvPr>
          <p:cNvSpPr txBox="1"/>
          <p:nvPr/>
        </p:nvSpPr>
        <p:spPr>
          <a:xfrm>
            <a:off x="17740335" y="25448582"/>
            <a:ext cx="5352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Gráfico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B58BAA2B-7102-05E4-035E-9FF4D8D76C3C}"/>
              </a:ext>
            </a:extLst>
          </p:cNvPr>
          <p:cNvSpPr txBox="1"/>
          <p:nvPr/>
        </p:nvSpPr>
        <p:spPr>
          <a:xfrm>
            <a:off x="23725984" y="20535633"/>
            <a:ext cx="719856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As imagens gráficos ou outras fontes apresentadas devem ter qualidade e serem referenciadas e com legendas.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68E4376B-AE18-65D2-2D5E-96CE263429F0}"/>
              </a:ext>
            </a:extLst>
          </p:cNvPr>
          <p:cNvSpPr txBox="1"/>
          <p:nvPr/>
        </p:nvSpPr>
        <p:spPr>
          <a:xfrm>
            <a:off x="1474743" y="38210503"/>
            <a:ext cx="121545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Três a quatro obras/textos principais </a:t>
            </a:r>
            <a:r>
              <a:rPr lang="pt-BR" sz="28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citadas e/ou consultadas.</a:t>
            </a: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8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8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8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8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9E3E3E07-5D09-A792-6960-DF9534893BCE}"/>
              </a:ext>
            </a:extLst>
          </p:cNvPr>
          <p:cNvSpPr txBox="1"/>
          <p:nvPr/>
        </p:nvSpPr>
        <p:spPr>
          <a:xfrm>
            <a:off x="2115219" y="29068295"/>
            <a:ext cx="12116397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Principais resultados obtidos </a:t>
            </a:r>
            <a:r>
              <a:rPr lang="pt-BR" sz="2800" b="0" strike="noStrike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Espaço para apresentação de dados, gráficos, tabelas e/ou imagens que auxiliem na apresentação do trabalho/pesquisa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75518D8B-A621-6886-AA3E-7C081BC75EE7}"/>
              </a:ext>
            </a:extLst>
          </p:cNvPr>
          <p:cNvSpPr txBox="1"/>
          <p:nvPr/>
        </p:nvSpPr>
        <p:spPr>
          <a:xfrm>
            <a:off x="17510760" y="28752455"/>
            <a:ext cx="14060103" cy="88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Principais apontamentos sobre  o trabalho/pesquisa apresentada</a:t>
            </a: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.</a:t>
            </a: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6EE1330B-8B16-7740-F718-E0EF52DC92A0}"/>
              </a:ext>
            </a:extLst>
          </p:cNvPr>
          <p:cNvSpPr txBox="1"/>
          <p:nvPr/>
        </p:nvSpPr>
        <p:spPr>
          <a:xfrm>
            <a:off x="18785364" y="36446738"/>
            <a:ext cx="12543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u="sng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Observação: </a:t>
            </a:r>
            <a:r>
              <a:rPr lang="pt-BR" sz="3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Tamanho do banner 90 cm de largura por 1,20m de altura (90x120)</a:t>
            </a:r>
          </a:p>
          <a:p>
            <a:endParaRPr lang="pt-BR" sz="3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Prazo para entrega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dos Banners para avaliações do Comitê Científico- dia 30.04.2023 pelo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40geo.unir@gmail.com</a:t>
            </a:r>
          </a:p>
        </p:txBody>
      </p:sp>
    </p:spTree>
    <p:extLst>
      <p:ext uri="{BB962C8B-B14F-4D97-AF65-F5344CB8AC3E}">
        <p14:creationId xmlns:p14="http://schemas.microsoft.com/office/powerpoint/2010/main" val="851151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626</TotalTime>
  <Words>199</Words>
  <Application>Microsoft Office PowerPoint</Application>
  <PresentationFormat>Personalizar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Rayla</dc:creator>
  <cp:lastModifiedBy>Rayla</cp:lastModifiedBy>
  <cp:revision>2</cp:revision>
  <dcterms:created xsi:type="dcterms:W3CDTF">2023-04-08T14:56:33Z</dcterms:created>
  <dcterms:modified xsi:type="dcterms:W3CDTF">2023-04-09T23:06:17Z</dcterms:modified>
</cp:coreProperties>
</file>